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303" r:id="rId14"/>
    <p:sldId id="268" r:id="rId15"/>
    <p:sldId id="269" r:id="rId16"/>
    <p:sldId id="270" r:id="rId17"/>
    <p:sldId id="271" r:id="rId18"/>
    <p:sldId id="297" r:id="rId19"/>
    <p:sldId id="272" r:id="rId20"/>
    <p:sldId id="273" r:id="rId21"/>
    <p:sldId id="307" r:id="rId22"/>
    <p:sldId id="274" r:id="rId23"/>
    <p:sldId id="275" r:id="rId24"/>
    <p:sldId id="276" r:id="rId25"/>
    <p:sldId id="277" r:id="rId26"/>
    <p:sldId id="278" r:id="rId27"/>
    <p:sldId id="298" r:id="rId28"/>
    <p:sldId id="299" r:id="rId29"/>
    <p:sldId id="300" r:id="rId30"/>
    <p:sldId id="302" r:id="rId31"/>
    <p:sldId id="301" r:id="rId32"/>
    <p:sldId id="308" r:id="rId33"/>
    <p:sldId id="306" r:id="rId34"/>
    <p:sldId id="305" r:id="rId35"/>
    <p:sldId id="304" r:id="rId36"/>
    <p:sldId id="279" r:id="rId37"/>
    <p:sldId id="295" r:id="rId38"/>
    <p:sldId id="280" r:id="rId39"/>
    <p:sldId id="282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6" r:id="rId51"/>
    <p:sldId id="293" r:id="rId52"/>
    <p:sldId id="292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303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307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  <p14:sldId id="308"/>
            <p14:sldId id="306"/>
            <p14:sldId id="305"/>
            <p14:sldId id="304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1833" autoAdjust="0"/>
  </p:normalViewPr>
  <p:slideViewPr>
    <p:cSldViewPr snapToGrid="0">
      <p:cViewPr varScale="1">
        <p:scale>
          <a:sx n="61" d="100"/>
          <a:sy n="61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4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17" Type="http://schemas.openxmlformats.org/officeDocument/2006/relationships/hyperlink" Target="https://www.thoughtworks.com/insights/blog/build-your-own-technology-radar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6" Type="http://schemas.openxmlformats.org/officeDocument/2006/relationships/hyperlink" Target="https://www.infoq.com/technology-trend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5" Type="http://schemas.openxmlformats.org/officeDocument/2006/relationships/hyperlink" Target="https://technology.epam.com/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Relationship Id="rId14" Type="http://schemas.openxmlformats.org/officeDocument/2006/relationships/hyperlink" Target="https://learn.microsoft.com/en-us/previous-versions/msp-n-p/ee658094%28v%3dpandp.10%29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wellarchitected/latest/reliability-pillar/availability.html" TargetMode="External"/><Relationship Id="rId3" Type="http://schemas.openxmlformats.org/officeDocument/2006/relationships/hyperlink" Target="https://aws-latency-test.com/" TargetMode="External"/><Relationship Id="rId7" Type="http://schemas.openxmlformats.org/officeDocument/2006/relationships/hyperlink" Target="https://docs.aws.amazon.com/wellarchitected/latest/reliability-pillar/example-implementations-for-availability-goals.html" TargetMode="External"/><Relationship Id="rId2" Type="http://schemas.openxmlformats.org/officeDocument/2006/relationships/hyperlink" Target="https://www.cloudping.co/gri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culator.aws/" TargetMode="External"/><Relationship Id="rId5" Type="http://schemas.openxmlformats.org/officeDocument/2006/relationships/hyperlink" Target="https://cognitect.com/blog/2011/11/15/documenting-architecture-decisions" TargetMode="External"/><Relationship Id="rId10" Type="http://schemas.openxmlformats.org/officeDocument/2006/relationships/hyperlink" Target="https://github.com/gitaroktato/queue-model-in-python" TargetMode="External"/><Relationship Id="rId4" Type="http://schemas.openxmlformats.org/officeDocument/2006/relationships/hyperlink" Target="https://github.com/npryce/adr-tools" TargetMode="External"/><Relationship Id="rId9" Type="http://schemas.openxmlformats.org/officeDocument/2006/relationships/hyperlink" Target="https://github.com/gitaroktato/microservices-availability-simulat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B225B-D0B5-615B-FB6C-3151A5995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45"/>
          <a:stretch/>
        </p:blipFill>
        <p:spPr>
          <a:xfrm>
            <a:off x="638364" y="801665"/>
            <a:ext cx="5457636" cy="6313118"/>
          </a:xfrm>
          <a:prstGeom prst="roundRect">
            <a:avLst>
              <a:gd name="adj" fmla="val 51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F5D6B-F021-C5E5-83B8-E80C93229B05}"/>
              </a:ext>
            </a:extLst>
          </p:cNvPr>
          <p:cNvSpPr txBox="1"/>
          <p:nvPr/>
        </p:nvSpPr>
        <p:spPr>
          <a:xfrm>
            <a:off x="6588691" y="2038521"/>
            <a:ext cx="523587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Could take weeks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Expertise to do it rapidly</a:t>
            </a:r>
            <a:endParaRPr lang="hu-HU" sz="2400" dirty="0">
              <a:solidFill>
                <a:srgbClr val="FF6969"/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F15E47-EFC7-09D1-B2E0-E0D71748CE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Attributes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6421F-3963-844A-A326-EB24CB39CD26}"/>
              </a:ext>
            </a:extLst>
          </p:cNvPr>
          <p:cNvSpPr txBox="1"/>
          <p:nvPr/>
        </p:nvSpPr>
        <p:spPr>
          <a:xfrm>
            <a:off x="6588691" y="3676410"/>
            <a:ext cx="372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Prioritization!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Just enough depth of field</a:t>
            </a:r>
            <a:endParaRPr lang="hu-HU" sz="2400" dirty="0">
              <a:solidFill>
                <a:srgbClr val="92D050"/>
              </a:solidFill>
            </a:endParaRPr>
          </a:p>
          <a:p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4DA5-8284-7DF7-F227-46A450FD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21DAB-0F98-F511-7B08-BF5CF4B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6" y="1452693"/>
            <a:ext cx="7262747" cy="4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1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5A-D680-0CC3-7B33-075C79C2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  <a:endParaRPr lang="hu-HU" dirty="0"/>
          </a:p>
        </p:txBody>
      </p:sp>
      <p:pic>
        <p:nvPicPr>
          <p:cNvPr id="2054" name="Picture 6" descr="Meme 6">
            <a:extLst>
              <a:ext uri="{FF2B5EF4-FFF2-40B4-BE49-F238E27FC236}">
                <a16:creationId xmlns:a16="http://schemas.microsoft.com/office/drawing/2014/main" id="{1EEBE7E0-6FED-934E-89DA-74CB0E6F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92" y="1434454"/>
            <a:ext cx="5998815" cy="46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A300AB-0026-159E-C120-8DBCCA52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0" y="1458380"/>
            <a:ext cx="7493093" cy="47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CA42E-6592-3500-B6CB-CBA47E7F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9" y="1462045"/>
            <a:ext cx="5925855" cy="4739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68263-B86F-4620-3483-74EA1551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7" y="1458380"/>
            <a:ext cx="7106596" cy="4705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AA216-55C5-35D6-42DE-8F6AD329C4B2}"/>
              </a:ext>
            </a:extLst>
          </p:cNvPr>
          <p:cNvSpPr txBox="1"/>
          <p:nvPr/>
        </p:nvSpPr>
        <p:spPr>
          <a:xfrm>
            <a:off x="8495365" y="1690688"/>
            <a:ext cx="387054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model-based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existing measurements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SLAs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latencies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costs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A0A31-6086-1AC5-691A-7074A929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69" y="1462045"/>
            <a:ext cx="7493093" cy="4736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00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&amp; ADRs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41D60-679C-0D6F-92A9-7372FB2B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3" y="1432757"/>
            <a:ext cx="6256562" cy="5060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967F3-F3CF-6581-8CF4-2941FD9D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55"/>
          <a:stretch/>
        </p:blipFill>
        <p:spPr>
          <a:xfrm>
            <a:off x="7104950" y="2194823"/>
            <a:ext cx="4531730" cy="3535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2695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DD835BD-419A-32F3-DA50-4BB5D0D1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6" y="1401394"/>
            <a:ext cx="10878306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Thoughtworks Tech Radar">
            <a:extLst>
              <a:ext uri="{FF2B5EF4-FFF2-40B4-BE49-F238E27FC236}">
                <a16:creationId xmlns:a16="http://schemas.microsoft.com/office/drawing/2014/main" id="{66B0F850-513D-D882-C75C-9FE6375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r="22089"/>
          <a:stretch/>
        </p:blipFill>
        <p:spPr bwMode="auto">
          <a:xfrm>
            <a:off x="3334010" y="1401394"/>
            <a:ext cx="5523979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5D545-89BA-3CA7-64A2-3B2660C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Radar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4A1D-6378-EE21-A2B9-B111ABA9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709" y="1401394"/>
            <a:ext cx="8862582" cy="493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1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4"/>
              </a:rPr>
              <a:t>Microsoft –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5"/>
              </a:rPr>
              <a:t>EPAM – Technology Radar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6"/>
              </a:rPr>
              <a:t>InfoQ</a:t>
            </a:r>
            <a:r>
              <a:rPr lang="en-US" dirty="0">
                <a:solidFill>
                  <a:schemeClr val="bg1"/>
                </a:solidFill>
                <a:hlinkClick r:id="rId16"/>
              </a:rPr>
              <a:t> – Technology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7"/>
              </a:rPr>
              <a:t>Thoughtworks – Build Your Own Technology Radar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AWS Latencies #1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AWS Latencies #2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ADR Tools GitHub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Michael Nygard – Documenting Architecture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/>
              </a:rPr>
              <a:t>AWS Pricing Calculator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AWS Reliability Pillar – Example implementation of availability goals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AWS Reliability Pillar – Definition of availability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9"/>
              </a:rPr>
              <a:t>gitaroktato</a:t>
            </a:r>
            <a:r>
              <a:rPr lang="en-US" dirty="0">
                <a:solidFill>
                  <a:schemeClr val="bg1"/>
                </a:solidFill>
                <a:hlinkClick r:id="rId9"/>
              </a:rPr>
              <a:t> – Microservices availability simulator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0"/>
              </a:rPr>
              <a:t>gitaroktato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 – Queue model in Python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930</Words>
  <Application>Microsoft Office PowerPoint</Application>
  <PresentationFormat>Widescreen</PresentationFormat>
  <Paragraphs>343</Paragraphs>
  <Slides>53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Getting Started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Advanced Techniques</vt:lpstr>
      <vt:lpstr>Capacity Planning</vt:lpstr>
      <vt:lpstr>ADL &amp; ADRs</vt:lpstr>
      <vt:lpstr>Tech Radar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220</cp:revision>
  <dcterms:created xsi:type="dcterms:W3CDTF">2018-07-24T14:16:13Z</dcterms:created>
  <dcterms:modified xsi:type="dcterms:W3CDTF">2024-05-06T09:21:19Z</dcterms:modified>
</cp:coreProperties>
</file>